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44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27T13:08:23.06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2536 1 24575,'-25'2'0,"-1"1"0,1 1 0,0 1 0,0 1 0,-35 14 0,28-9 0,0-2 0,-53 9 0,-201 30 0,258-45 0,9-2 0,1 1 0,-1 1 0,1 0 0,-35 12 0,7 3 0,-1-2 0,-1-2 0,-1-2 0,-63 8 0,103-20 0,-1 1 0,1 0 0,0 1 0,-1 0 0,1 0 0,0 1 0,0 1 0,0-1 0,1 1 0,-1 1 0,1-1 0,0 2 0,0-1 0,1 1 0,-1 0 0,1 0 0,1 1 0,-1 0 0,-9 15 0,2-1 0,0 0 0,-17 42 0,-29 49 0,39-76 0,-22 49 0,31-59 0,-27 42 0,3-7 0,-10 16 0,32-56 0,1 1 0,0 0 0,-17 45 0,25-53 0,-1 0 0,-1-1 0,-1 0 0,-12 18 0,-17 30 0,20-31 0,-1-1 0,-1-1 0,-1 0 0,-2-2 0,-1-1 0,-30 27 0,42-42 0,3-3 0,0-1 0,0 0 0,-1-1 0,0 0 0,0 0 0,-12 3 0,-17 10 0,11-5 0,-1-2 0,-1-1 0,0-1 0,-39 7 0,-35 10 0,-112 30-1365,193-50-5461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27T13:08:26.85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4411 134 24575,'-1'-1'0,"1"0"0,-1-1 0,1 1 0,-1 0 0,0 0 0,1-1 0,-1 1 0,0 0 0,0 0 0,0 0 0,0 0 0,0 0 0,0 0 0,0 1 0,0-1 0,0 0 0,0 0 0,-3 0 0,-30-16 0,17 8 0,2 1 0,0 1 0,0 0 0,-1 1 0,0 0 0,-1 2 0,1-1 0,-23-1 0,-123-3 0,111 8 0,-58-7 0,-22-5 0,-252 8 0,205 7 0,114-4 0,36 0 0,1 2 0,-1 0 0,-30 6 0,42-1 0,-1 1 0,1 0 0,1 2 0,-1 0 0,-18 13 0,4-4 0,21-11 0,-1 0 0,2 1 0,-1 0 0,1 0 0,0 1 0,0 0 0,1 0 0,-9 12 0,-2 8 0,-20 43 0,26-46 0,-2 0 0,-31 43 0,39-60 0,1 1 0,0 1 0,0-1 0,1 1 0,0 0 0,0 0 0,1 0 0,-2 14 0,4-15 0,-1 0 0,-1 0 0,1 0 0,-1 0 0,-1-1 0,0 1 0,0-1 0,-1 0 0,0 0 0,0 0 0,-7 7 0,8-11 0,0 1 0,1-1 0,0 1 0,-1-1 0,1 1 0,1 0 0,-1 0 0,1 1 0,0-1 0,0 0 0,1 1 0,-2 5 0,-10 31 0,8-33 0,-1 1 0,0-1 0,0 0 0,-13 13 0,13-16 0,0 1 0,1-1 0,0 1 0,0 0 0,1 0 0,0 1 0,0-1 0,0 1 0,-2 9 0,2-6 0,0 1 0,-1 0 0,0-1 0,-1 0 0,-11 15 0,9-13 0,0 0 0,1 1 0,-6 16 0,6-16 0,0 1 0,0-2 0,-1 1 0,-18 22 0,-18 31 0,37-52 0,-1-1 0,-1 0 0,-1 0 0,0 0 0,0-2 0,-1 1 0,-25 20 0,-15 16 0,40-36 0,-1-1 0,-1 0 0,-16 12 0,-96 47 0,114-64 0,-1-1 0,-1 0 0,1-1 0,-1-1 0,0 0 0,-20 4 0,17-5 0,1 1 0,-1 1 0,1 0 0,-17 9 0,17-6 0,-1-1 0,1-1 0,-1 0 0,-1-1 0,1-1 0,0 0 0,-1-1 0,0-1 0,-21 0 0,23-1 0,1 1 0,0 1 0,0 0 0,0 1 0,0 1 0,0 0 0,-17 10 0,17-8 0,0-1 0,-1 0 0,0-1 0,0 0 0,0-2 0,-26 4 0,-31-5 0,46-3 0,-1 1 0,2 2 0,-1 1 0,0 0 0,0 2 0,-43 15 0,21-1 0,-62 35 0,96-48 0,1 0 0,-2-1 0,1-1 0,0-1 0,-1 0 0,-20 1 0,-3 2 0,1-2 0,1-1 0,-53-3 0,-32 2 0,51 10 0,51-7 0,1-2 0,-29 3 0,-107-7-1365,132 1-5461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27T13:09:21.80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5031 927 24575,'3'-81'0,"-1"44"0,-1-1 0,-8-63 0,4 86 0,-1 1 0,-1 0 0,-7-15 0,7 16 0,0 0 0,1 0 0,0 0 0,-3-18 0,3-4 0,0-2 0,-10-45 0,11 71 0,0-1 0,-1 1 0,-1-1 0,0 1 0,0 0 0,-1 1 0,-14-19 0,9 13 0,0-1 0,-16-34 0,23 40 0,-2 0 0,1 0 0,-1 1 0,-1-1 0,0 1 0,0 0 0,-1 1 0,0 0 0,-19-15 0,18 17 0,-1 1 0,-1 0 0,1 0 0,-1 1 0,1 1 0,-2 0 0,1 0 0,0 1 0,-1 1 0,1-1 0,-1 2 0,0 0 0,1 0 0,-15 2 0,-23-1 0,25-2 0,-1 2 0,1 1 0,0 1 0,0 1 0,0 1 0,-35 10 0,16 1 0,-1-2 0,-1-3 0,-84 10 0,-6 4 0,94-15 0,1-1 0,-64 2 0,84-9 0,0 1 0,1 1 0,-1 0 0,1 2 0,-1 0 0,1 1 0,1 1 0,-22 11 0,16-9 0,-1 0 0,-25 5 0,-22 8 0,-8 1 0,54-16 0,-50 18 0,0 6 0,38-16 0,0 1 0,-42 25 0,66-34 0,-1 0 0,-1-2 0,1 1 0,-1-2 0,0 0 0,0-1 0,-17 1 0,-49 12 0,56-10 0,0-2 0,0-1 0,0 0 0,-28-2 0,19-1 0,-50 8 0,27-1 0,-1-3 0,-71-3 0,-51 3 0,96 8 0,54-6 0,-57 2 0,-4 0 0,90-8 0,0 0 0,0 0 0,0 0 0,-1-1 0,1 1 0,0-1 0,0 1 0,0-1 0,0 0 0,0 0 0,0 0 0,0 0 0,0 0 0,1 0 0,-1 0 0,0-1 0,1 1 0,-3-3 0,-24-37 0,24 35 0,1 0 0,-1 0 0,0 0 0,0 1 0,-8-9 0,5 9 0,1 1 0,-1-1 0,-1 1 0,1 0 0,0 1 0,-1 0 0,0 0 0,0 1 0,-16-4 0,20 6 0,0-1 0,0 1 0,0-1 0,-1 1 0,1 0 0,0 1 0,0-1 0,-1 1 0,1 0 0,0 0 0,0 0 0,0 0 0,0 1 0,0 0 0,0 0 0,1 0 0,-1 0 0,0 0 0,1 1 0,-5 4 0,-4 4 0,0 0 0,-1 0 0,0-2 0,0 0 0,-1 0 0,0-1 0,-1-1 0,-17 7 0,28-12 0,-8 4 0,0 2 0,1-1 0,0 2 0,0-1 0,-18 20 0,-7 7 0,35-34 0,0 0 0,0 0 0,0 0 0,0 0 0,0 1 0,1-1 0,-1 0 0,0 1 0,1-1 0,0 0 0,-1 1 0,1-1 0,0 0 0,-1 1 0,1-1 0,0 1 0,0-1 0,0 1 0,0-1 0,0 1 0,1-1 0,-1 0 0,0 1 0,1-1 0,-1 0 0,1 1 0,-1-1 0,1 0 0,0 1 0,-1-1 0,1 0 0,0 0 0,1 2 0,40 46 0,-26-31 0,132 135 0,-146-152 0,0 0 0,-1 1 0,1 0 0,-1-1 0,1 1 0,-1 0 0,0 0 0,0 0 0,0 0 0,0 0 0,0 0 0,0 0 0,-1 0 0,1 0 0,-1 0 0,1 0 0,-1 0 0,0 3 0,-1-2 0,0-1 0,0 0 0,0 0 0,-1-1 0,1 1 0,0 0 0,-1 0 0,0-1 0,1 1 0,-1-1 0,0 1 0,0-1 0,0 0 0,0 0 0,0 0 0,0 0 0,0 0 0,-3 1 0,-173 87 0,121-63 0,-98 31 0,-3 0 0,140-51 0,-1 0 0,1-2 0,-1 0 0,-35 2 0,-7 2 0,5 1 0,0 2 0,-105 38 0,142-43 0,0-1 0,0 0 0,-39 3 0,-22 6 0,50-5 61,-53 24 0,12-3-1548,54-25-5339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27T13:09:25.39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3197 1 24575,'4'0'0,"0"0"0,0 0 0,0 1 0,1 0 0,-1 0 0,0 0 0,-1 0 0,1 1 0,0-1 0,0 1 0,-1 0 0,1 0 0,-1 0 0,1 1 0,-1-1 0,0 1 0,5 5 0,1 3 0,0 1 0,-1 0 0,12 24 0,-15-25 0,1-1 0,0 0 0,1 0 0,-1 0 0,2-1 0,12 12 0,-4-8 0,2-1 0,21 11 0,-20-13 0,-1 1 0,20 16 0,-21-14 0,1-1 0,0-1 0,35 15 0,-16-7 0,-27-13 0,0 0 0,0 1 0,-1 1 0,13 12 0,-15-13 0,0 0 0,1 0 0,0-1 0,0 0 0,0-1 0,14 7 0,0-3 0,-1 1 0,-1 1 0,0 1 0,0 0 0,-1 2 0,32 29 0,98 89 0,-147-131 0,0 1 0,-1-1 0,1 1 0,-1 0 0,1 0 0,-1 0 0,0 0 0,1 0 0,-1 0 0,0 0 0,0 0 0,-1 1 0,1-1 0,0 0 0,-1 0 0,1 1 0,-1-1 0,0 0 0,0 1 0,0-1 0,0 4 0,-1-1 0,-1 0 0,1 0 0,-1 0 0,0 0 0,0-1 0,0 1 0,-1-1 0,1 1 0,-6 5 0,-6 7 0,-1-1 0,0-1 0,-28 21 0,-48 39 0,-83 62 0,150-119 0,-1-1 0,-2-1 0,1-1 0,-48 18 0,51-24 0,1 2 0,-41 26 0,46-26 0,0 0 0,-1-2 0,0 0 0,-1 0 0,-26 7 0,-14-2 0,2-1 0,-91 34 0,116-36 0,-49 12 0,13-6 0,37-9 0,-56 6 0,11-2 0,-147 24 0,94-12 0,74-15 0,11-2 0,-88 4 0,108-11 0,-10-1 0,-1 1 0,1 2 0,-55 11 0,10-5 0,71-9 0,-1 1 0,0 0 0,0 1 0,0 0 0,0 0 0,0 1 0,1 0 0,-1 1 0,1-1 0,-1 2 0,1-1 0,0 1 0,0 1 0,-8 5 0,-2 4 0,0-1 0,-28 16 0,26-18 0,1 1 0,-23 20 0,-63 48 0,101-77 0,-1 1 0,0-1 0,-1 0 0,1 0 0,0 0 0,-1-1 0,0 1 0,1-2 0,-1 1 0,0-1 0,-12 2 0,9-2 0,1 1 0,-1 0 0,1 1 0,-16 6 0,23-9 0,-17 11 0,-1-1 0,-1-2 0,0 1 0,0-2 0,0-1 0,-28 5 0,-131 22 0,114-19 0,-1-2 0,-128 5 0,-125-19 0,313 2 0,0-1 0,0-1 0,0 1 0,1-1 0,-1 0 0,0 0 0,1 0 0,0-1 0,0 0 0,-1 0 0,2 0 0,-1-1 0,0 1 0,1-1 0,-1 0 0,-5-8 0,-3-4 0,0 0 0,1-1 0,-15-29 0,13 23 0,1-1 0,1-1 0,1 0 0,1 0 0,2-1 0,0 0 0,2-1 0,1 0 0,-3-35 0,8 54 0,0-1 0,0 1 0,-1 0 0,0-1 0,-1 1 0,0 0 0,0 0 0,-1 0 0,0 0 0,-7-12 0,10 19 2,0 1 0,0 0-1,0-1 1,-1 1-1,1 0 1,0 0 0,0-1-1,-1 1 1,1 0 0,0 0-1,-1-1 1,1 1 0,0 0-1,-1 0 1,1 0 0,0 0-1,-1-1 1,1 1 0,0 0-1,-1 0 1,1 0 0,-1 0-1,1 0 1,0 0-1,-1 0 1,1 0 0,0 0-1,-1 0 1,1 0 0,0 0-1,-1 1 1,1-1 0,-1 0-1,1 0 1,0 0 0,-1 0-1,1 1 1,0-1 0,0 0-1,-1 0 1,1 0-1,0 1 1,-1-1 0,1 0-1,0 1 1,0-1 0,0 0-1,-1 0 1,1 1 0,0-1-1,0 0 1,0 1 0,0-1-1,0 1 1,-1-1 0,1 0-1,0 1 1,0-1 0,0 0-1,0 1 1,0-1-1,0 1 1,0-1 0,0 0-1,1 1 1,-1-1 0,0 1-1,0 28-1478,9-13-5349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27T13:09:28.45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6284 1206 24575,'-2'-12'0,"0"0"0,0 0 0,-2 1 0,1-1 0,-1 1 0,-1-1 0,0 1 0,-1 1 0,-13-21 0,9 14 0,0 0 0,-12-31 0,20 39 0,-1 0 0,-1 1 0,0-1 0,0 1 0,0 0 0,-1 0 0,-1 0 0,1 0 0,-1 1 0,0 0 0,-1 0 0,0 1 0,0 0 0,-8-6 0,10 8 0,0-1 0,1 0 0,0 0 0,0 0 0,0 0 0,0-1 0,1 1 0,0-1 0,0 0 0,1 0 0,-1 0 0,1 0 0,-1-7 0,1 5 0,0 1 0,-1-1 0,1 1 0,-2 0 0,1 0 0,-1 1 0,0-1 0,-8-9 0,-16-18 0,1 0 0,-42-74 0,61 95 0,-43-53 0,31 41 0,12 17 0,0 1 0,-1 0 0,0 0 0,0 0 0,0 1 0,0 1 0,-1 0 0,-13-6 0,9 5 0,0-1 0,1 0 0,-23-17 0,0-8 0,21 18 0,-1 0 0,0 2 0,0 0 0,-20-11 0,18 12 0,1 0 0,0-1 0,-30-29 0,36 29 0,-1 1 0,-1 1 0,1 0 0,-2 0 0,1 1 0,-1 1 0,-1 1 0,-14-7 0,-23-9 0,42 17 0,0 1 0,-1 0 0,0 1 0,-16-5 0,24 8 0,-1 1 0,1-1 0,-1 1 0,1 0 0,-1 0 0,0 0 0,1 1 0,-1-1 0,1 1 0,-1 0 0,1 0 0,0 0 0,-1 0 0,1 1 0,0-1 0,0 1 0,0 0 0,-5 4 0,-145 99 0,110-77 0,18-11 0,-51 25 0,54-32 0,0 1 0,1 1 0,0 1 0,1 0 0,0 2 0,2 0 0,-21 20 0,5-3 0,-2-3 0,0-1 0,-69 40 0,20-14 0,10-8-622,-149 65 0,197-99 599,-11 7-116,-54 39 1,21-13 22,-62 38-53,-84 46 48,164-98 330,-71 54 0,-9 5 1009,114-80-1192,0-2 0,0 0 1,-1-1-1,0-1 0,0-1 0,0-1 0,-1-1 1,1 0-1,-1-2 0,0 0 0,-25-3 0,27-2-26,1-1 0,0 0 0,0-1 0,-27-14 0,25 11 0,-1 0 0,-42-11 0,25 12 0,0-2 0,0-1 0,1-2 0,-43-22 0,65 26 0,0-1 0,0-1 0,-14-13 0,16 12 0,0 1 0,-1 1 0,-25-15 0,26 17 0,0 0 0,1-1 0,0 0 0,1-1 0,-14-15 0,13 12 0,0 1 0,-1 1 0,-28-19 0,26 20 0,-1-1 0,-23-22 0,-2-2 0,37 32 0,0 0 0,-1 0 0,1 1 0,0 0 0,-1-1 0,1 2 0,-1-1 0,1 0 0,-1 1 0,0 0 0,0 0 0,0 1 0,0-1 0,0 1 0,0 0 0,1 0 0,-9 2 0,5 0 0,0 0 0,0 0 0,0 1 0,0 1 0,1-1 0,-1 1 0,1 0 0,0 1 0,-8 7 0,-73 53 0,-65 51 0,18 13 0,-34 29 0,-76 74 0,171-157 0,72-73 0,0 0 0,-1 0 0,1 0 0,-1 0 0,1 0 0,-1-1 0,0 1 0,0-1 0,0 0 0,0 0 0,0 0 0,0 0 0,0-1 0,0 1 0,0-1 0,0 1 0,0-1 0,0 0 0,-5-1 0,-4-1 0,1-1 0,-1 0 0,-21-9 0,-31-6 0,-15 12 0,-128 6 0,75 3 0,-174-3-1365,284 0-5461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27T13:09:32.09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2141 0 24575,'-2'1'0,"1"1"0,-1-1 0,1 0 0,-1 1 0,1-1 0,-1 1 0,1 0 0,0 0 0,0-1 0,0 1 0,0 0 0,0 0 0,0 0 0,0 0 0,1 0 0,-1 0 0,0 2 0,-3 9 0,-74 120 0,68-118 0,0 0 0,-1-1 0,-20 20 0,20-23 0,0 1 0,1 0 0,0 1 0,1 0 0,-7 14 0,-38 61 0,41-69 0,1 0 0,1 0 0,0 1 0,-12 34 0,-13 27 0,6-17 0,-7 13 0,28-62 0,1 0 0,1 0 0,0 0 0,1 1 0,1 0 0,-6 32 0,-14 97 0,15-103 0,3 0 0,1 1 0,1 43 0,4-39 0,0-25 0,0 0 0,6 40 0,-3-57 0,0 0 0,0-1 0,0 1 0,1-1 0,-1 0 0,1 1 0,0-1 0,0-1 0,1 1 0,-1 0 0,6 4 0,19 22 0,-3 26 0,-23-48 0,0-1 0,1 0 0,0 0 0,1 0 0,-1-1 0,1 1 0,0-1 0,1 0 0,0 0 0,7 7 0,-3-4 0,1 0 0,-2 0 0,1 1 0,-1 0 0,-1 1 0,0 0 0,0 0 0,-1 0 0,0 1 0,-1-1 0,5 20 0,-3-5 0,-1 0 0,-1 0 0,-1 1 0,0 41 0,-4-62 0,-1 0 0,1 0 0,-1 0 0,0 0 0,-1 0 0,0-1 0,0 1 0,0 0 0,0-1 0,-1 0 0,-5 9 0,-46 52 0,43-56 0,1 1 0,0 1 0,1 0 0,1 0 0,-11 20 0,-3 13 0,-2-1 0,-40 54 0,56-85 0,1-3 0,1 2 0,1-1 0,-8 21 0,10-21 0,-1 0 0,-1-1 0,0 1 0,-12 18 0,-30 37 0,3 1 0,-41 87 0,63-107 0,-23 72 0,-5-10 0,-28 41 0,49-99 0,-2 0 0,-65 77 0,64-92 0,-51 41 0,77-71 0,1 0 0,-1 1 0,1 0 0,1 0 0,-1 0 0,1 0 0,-5 12 0,6-12 0,0 0 0,-1 0 0,0 0 0,0 0 0,0-1 0,-1 0 0,0 0 0,0 0 0,-7 5 0,-4 3 0,1 1 0,0 0 0,-14 20 0,6-8 0,11-13 0,-2 4 0,-1-1 0,-1 0 0,-1-2 0,-32 24 0,-20 16 0,58-44 0,0-1 0,0-1 0,-2 0 0,1 0 0,-1-1 0,0-1 0,0 0 0,-1-1 0,-17 5 0,20-7 0,-1 1 0,2 0 0,-1 1 0,1 0 0,0 0 0,0 1 0,-13 12 0,-29 19 0,-86 39 0,133-74-46,1 0 0,0 0 0,-1 0 0,1 0 0,0 1 0,-4 5-1,1-3-995,-4 5-5784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1D22E0-9455-8281-7CFD-315E8E2E31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11ACD5-E79A-C388-1D89-3B30382AC3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91C67B-0C98-7D2A-2776-A5C133E49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5F07-455F-47C4-8816-761575F2C8B2}" type="datetimeFigureOut">
              <a:rPr lang="en-US" smtClean="0"/>
              <a:t>5/27/2023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D5DDA9-839F-B5B4-6AA6-ACF9E3962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E3DBFA-26BF-CAEA-521F-64EB89B32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AA30D-DE3F-4756-A306-AF0BD0512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898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FC995-B118-A5A6-DF10-488F9A237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1D9C79-C1F6-1619-9887-2F0FC438FC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3DBB70-C9ED-6E33-3539-B315EA9BC4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5F07-455F-47C4-8816-761575F2C8B2}" type="datetimeFigureOut">
              <a:rPr lang="en-US" smtClean="0"/>
              <a:t>5/27/2023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D6C793-7858-299D-60B0-E3248F03F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E00855-C5C7-A66F-5E6F-7436BDBCE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AA30D-DE3F-4756-A306-AF0BD0512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277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8E8A344-A0DE-C55A-FF6E-41186867C3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60462A-68AA-A7A0-9D44-46B136D71B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335A5A-CF20-51FB-559B-8DD1C7CB2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5F07-455F-47C4-8816-761575F2C8B2}" type="datetimeFigureOut">
              <a:rPr lang="en-US" smtClean="0"/>
              <a:t>5/27/2023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B52F6D-6966-F725-9277-7657AEFD4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B2EE20-2609-7FE5-9930-8E0F7A7B6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AA30D-DE3F-4756-A306-AF0BD0512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131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9402C-D3A3-97BC-B3BD-F6B4F8EF8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E870F9-2A97-BE1D-4CA0-017AC0E884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ABB47F-5D28-6330-455C-4A5BDACC3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5F07-455F-47C4-8816-761575F2C8B2}" type="datetimeFigureOut">
              <a:rPr lang="en-US" smtClean="0"/>
              <a:t>5/27/2023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771AE4-EAB6-60A9-0DFF-4179FE69C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DC7632-0D16-A701-EB9C-ED1C0312E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AA30D-DE3F-4756-A306-AF0BD0512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540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1C183D-746B-1B33-CC37-906BB225C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6BD238-C130-9681-7561-12DE7CBAB3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AE9457-D54B-0CC3-C1FE-4BBA1106D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5F07-455F-47C4-8816-761575F2C8B2}" type="datetimeFigureOut">
              <a:rPr lang="en-US" smtClean="0"/>
              <a:t>5/27/2023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55A2DD-EDF3-EAFD-7705-9184775FC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24A68C-E0A9-3C7D-51D2-8AD351D59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AA30D-DE3F-4756-A306-AF0BD0512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714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EB698-0ECB-95D2-DAF6-87F18FA25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31336F-EECD-6254-4CBB-838E24072E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C6972D-C644-307F-95F6-3232E8B691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47D2E8-6086-C27A-7B29-B9A3038698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5F07-455F-47C4-8816-761575F2C8B2}" type="datetimeFigureOut">
              <a:rPr lang="en-US" smtClean="0"/>
              <a:t>5/27/2023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96C96E-BD2D-0F08-FDB8-8BBF3B185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3CA6BD-FE5B-26FD-7279-D6C1F025E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AA30D-DE3F-4756-A306-AF0BD0512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723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7F5B57-76E1-F806-74DE-781F660D1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47CC2B-1866-90A7-3691-86279434E1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9B6FC2-B147-80EA-B6FE-6C1AB186FD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9048242-1265-E195-E2EF-C3163CD947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94268D3-88C8-EFC6-0629-2FF1B40763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F6A55A-4712-2EF3-CF5F-07DC00AB6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5F07-455F-47C4-8816-761575F2C8B2}" type="datetimeFigureOut">
              <a:rPr lang="en-US" smtClean="0"/>
              <a:t>5/27/2023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B38418B-3493-4CBD-BCB2-FFD1BD4C3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0A0727-8329-FB53-12D4-E5D32AD40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AA30D-DE3F-4756-A306-AF0BD0512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630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9D4AD7-D272-18D1-2A0F-E07B95BBE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BF4599-4A2C-06B2-435D-BAA4B987A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5F07-455F-47C4-8816-761575F2C8B2}" type="datetimeFigureOut">
              <a:rPr lang="en-US" smtClean="0"/>
              <a:t>5/27/2023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746CCD-8389-0835-EA73-A7FB25423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6E5415-A89E-5A73-50F3-4D6C5B946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AA30D-DE3F-4756-A306-AF0BD0512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383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3C6E64A-2D12-F8E7-EBF1-9A1F7AA8A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5F07-455F-47C4-8816-761575F2C8B2}" type="datetimeFigureOut">
              <a:rPr lang="en-US" smtClean="0"/>
              <a:t>5/27/2023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5DE0AF-D840-0E63-7A46-83D0BADD3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DF53EA-AE0C-CC40-9F77-04A012F49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AA30D-DE3F-4756-A306-AF0BD0512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235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007712-C008-1874-2B3A-89576C579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C60B6A-3436-5768-D7F2-687A0E261F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B7D812-4B38-0CB3-98D0-3A151F4737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D5B52E-0249-CCAC-7718-9C5BA1BEC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5F07-455F-47C4-8816-761575F2C8B2}" type="datetimeFigureOut">
              <a:rPr lang="en-US" smtClean="0"/>
              <a:t>5/27/2023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2CB7EA-0EC6-0A9F-AF67-19C88602D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667A98-8E6C-CD1F-5185-63E9F83784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AA30D-DE3F-4756-A306-AF0BD0512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076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8FE819-62D2-E27B-D06E-B95B22623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A456E3-9F14-A9AF-1124-D604564A7D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A240C4-D473-09F6-6343-57055471E7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06A6AB-A938-A493-B3F5-5F39F7563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5F07-455F-47C4-8816-761575F2C8B2}" type="datetimeFigureOut">
              <a:rPr lang="en-US" smtClean="0"/>
              <a:t>5/27/2023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CC2F1D-FAA8-DAE8-7D6B-1E9292FAC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6FB4C1-0B4C-870B-53DE-171627EA1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AA30D-DE3F-4756-A306-AF0BD0512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794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3767362-B880-DF39-8F99-96A1F538C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15A803-FA2B-6F23-5FF5-1B877CD610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95FD1B-4A59-BD6E-AD35-983FA66488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6A5F07-455F-47C4-8816-761575F2C8B2}" type="datetimeFigureOut">
              <a:rPr lang="en-US" smtClean="0"/>
              <a:t>5/27/2023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9928B8-E4D0-AE90-C699-F27D1AAA37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401C04-F5E4-DDE5-7CA3-BCB48C8350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5AA30D-DE3F-4756-A306-AF0BD0512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525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customXml" Target="../ink/ink6.xml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12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customXml" Target="../ink/ink5.xml"/><Relationship Id="rId5" Type="http://schemas.openxmlformats.org/officeDocument/2006/relationships/customXml" Target="../ink/ink2.xml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customXml" Target="../ink/ink4.xml"/><Relationship Id="rId1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Blueprint of style of a map">
            <a:extLst>
              <a:ext uri="{FF2B5EF4-FFF2-40B4-BE49-F238E27FC236}">
                <a16:creationId xmlns:a16="http://schemas.microsoft.com/office/drawing/2014/main" id="{4CAE37EF-1368-FB47-BA54-B4F8213915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0"/>
            <a:ext cx="12192000" cy="60960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604A3C4A-7EA7-9638-74B3-6390F65CF9B4}"/>
                  </a:ext>
                </a:extLst>
              </p14:cNvPr>
              <p14:cNvContentPartPr/>
              <p14:nvPr/>
            </p14:nvContentPartPr>
            <p14:xfrm>
              <a:off x="10281080" y="2696575"/>
              <a:ext cx="913320" cy="580680"/>
            </p14:xfrm>
          </p:contentPart>
        </mc:Choice>
        <mc:Fallback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604A3C4A-7EA7-9638-74B3-6390F65CF9B4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72080" y="2687935"/>
                <a:ext cx="930960" cy="598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4758BFC1-CC82-1902-5B07-5147EF9517C9}"/>
                  </a:ext>
                </a:extLst>
              </p14:cNvPr>
              <p14:cNvContentPartPr/>
              <p14:nvPr/>
            </p14:nvContentPartPr>
            <p14:xfrm>
              <a:off x="8692040" y="3267535"/>
              <a:ext cx="1587960" cy="658080"/>
            </p14:xfrm>
          </p:contentPart>
        </mc:Choice>
        <mc:Fallback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4758BFC1-CC82-1902-5B07-5147EF9517C9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683400" y="3258895"/>
                <a:ext cx="1605600" cy="675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D7AAB448-F31E-09CF-3DA7-5C2E9812445C}"/>
                  </a:ext>
                </a:extLst>
              </p14:cNvPr>
              <p14:cNvContentPartPr/>
              <p14:nvPr/>
            </p14:nvContentPartPr>
            <p14:xfrm>
              <a:off x="6824720" y="3637615"/>
              <a:ext cx="1813320" cy="498960"/>
            </p14:xfrm>
          </p:contentPart>
        </mc:Choice>
        <mc:Fallback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D7AAB448-F31E-09CF-3DA7-5C2E9812445C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815720" y="3628615"/>
                <a:ext cx="1830960" cy="516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549537FC-6CE3-9DE1-2DEE-1EC88E026655}"/>
                  </a:ext>
                </a:extLst>
              </p14:cNvPr>
              <p14:cNvContentPartPr/>
              <p14:nvPr/>
            </p14:nvContentPartPr>
            <p14:xfrm>
              <a:off x="5646800" y="4183735"/>
              <a:ext cx="1488960" cy="721080"/>
            </p14:xfrm>
          </p:contentPart>
        </mc:Choice>
        <mc:Fallback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549537FC-6CE3-9DE1-2DEE-1EC88E026655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637800" y="4175095"/>
                <a:ext cx="1506600" cy="738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EC5B72CB-BC2E-FD06-7270-6B70B0C16C92}"/>
                  </a:ext>
                </a:extLst>
              </p14:cNvPr>
              <p14:cNvContentPartPr/>
              <p14:nvPr/>
            </p14:nvContentPartPr>
            <p14:xfrm>
              <a:off x="3362600" y="4239175"/>
              <a:ext cx="2262240" cy="587880"/>
            </p14:xfrm>
          </p:contentPart>
        </mc:Choice>
        <mc:Fallback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EC5B72CB-BC2E-FD06-7270-6B70B0C16C92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353960" y="4230175"/>
                <a:ext cx="2279880" cy="605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190F4A53-3589-68E1-E421-F412E0FBEEC7}"/>
                  </a:ext>
                </a:extLst>
              </p14:cNvPr>
              <p14:cNvContentPartPr/>
              <p14:nvPr/>
            </p14:nvContentPartPr>
            <p14:xfrm>
              <a:off x="2591120" y="4849015"/>
              <a:ext cx="771120" cy="1556280"/>
            </p14:xfrm>
          </p:contentPart>
        </mc:Choice>
        <mc:Fallback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190F4A53-3589-68E1-E421-F412E0FBEEC7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2582120" y="4840015"/>
                <a:ext cx="788760" cy="1573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29057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George McCAVITT</dc:creator>
  <cp:lastModifiedBy>George McCAVITT</cp:lastModifiedBy>
  <cp:revision>1</cp:revision>
  <dcterms:created xsi:type="dcterms:W3CDTF">2023-05-27T13:07:28Z</dcterms:created>
  <dcterms:modified xsi:type="dcterms:W3CDTF">2023-05-27T13:18:36Z</dcterms:modified>
</cp:coreProperties>
</file>